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4" r:id="rId6"/>
    <p:sldId id="275" r:id="rId7"/>
    <p:sldId id="260" r:id="rId8"/>
    <p:sldId id="261" r:id="rId9"/>
    <p:sldId id="262" r:id="rId10"/>
    <p:sldId id="263" r:id="rId11"/>
    <p:sldId id="273" r:id="rId12"/>
    <p:sldId id="264" r:id="rId13"/>
    <p:sldId id="269" r:id="rId14"/>
    <p:sldId id="272" r:id="rId15"/>
    <p:sldId id="265" r:id="rId16"/>
    <p:sldId id="266" r:id="rId17"/>
    <p:sldId id="267" r:id="rId18"/>
    <p:sldId id="270" r:id="rId19"/>
    <p:sldId id="271" r:id="rId20"/>
    <p:sldId id="276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37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2025/5/17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s.bit.edu.cn/tzgg/e6feded95c714af98660641f9ed5efe2.htm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jwb.bit.edu.cn/tzgg/f4b89a1a3a8043ada8836506b09c52a8.htm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60E316-EC9B-02B0-A797-85B5DDF516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保研本校分享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25D385D-E302-B960-54BD-208D914437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大一到大三应该做的准备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5FC02EE-06C1-E5DF-872A-2D39C9FCBB1A}"/>
              </a:ext>
            </a:extLst>
          </p:cNvPr>
          <p:cNvSpPr txBox="1"/>
          <p:nvPr/>
        </p:nvSpPr>
        <p:spPr>
          <a:xfrm>
            <a:off x="9322904" y="5128591"/>
            <a:ext cx="2637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分享人：许文斌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时间：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2025/5/16</a:t>
            </a:r>
          </a:p>
        </p:txBody>
      </p:sp>
    </p:spTree>
    <p:extLst>
      <p:ext uri="{BB962C8B-B14F-4D97-AF65-F5344CB8AC3E}">
        <p14:creationId xmlns:p14="http://schemas.microsoft.com/office/powerpoint/2010/main" val="1671415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A6E93-97B0-FE3A-BC26-1F23B1B90F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A74C16-6A22-44AC-CB81-650F36EA0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推免流程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932007E-63C6-9FD1-4FFE-47420ECFD7ED}"/>
              </a:ext>
            </a:extLst>
          </p:cNvPr>
          <p:cNvSpPr/>
          <p:nvPr/>
        </p:nvSpPr>
        <p:spPr>
          <a:xfrm>
            <a:off x="1080052" y="2405270"/>
            <a:ext cx="2551044" cy="72886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成绩达到保研条件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A8A4171-5659-AD98-5C51-7F631B289ACB}"/>
              </a:ext>
            </a:extLst>
          </p:cNvPr>
          <p:cNvSpPr/>
          <p:nvPr/>
        </p:nvSpPr>
        <p:spPr>
          <a:xfrm>
            <a:off x="4022035" y="2405269"/>
            <a:ext cx="2551044" cy="72886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参加保研复试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A22CC6A-2C44-588D-0CAE-F82214E6CB0C}"/>
              </a:ext>
            </a:extLst>
          </p:cNvPr>
          <p:cNvSpPr/>
          <p:nvPr/>
        </p:nvSpPr>
        <p:spPr>
          <a:xfrm>
            <a:off x="4022035" y="3664225"/>
            <a:ext cx="2551044" cy="72886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划分保研专业</a:t>
            </a:r>
            <a:endParaRPr lang="en-US" altLang="zh-CN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3E73B0B-ACF3-28EE-EB5D-812E4C5F66B3}"/>
              </a:ext>
            </a:extLst>
          </p:cNvPr>
          <p:cNvSpPr/>
          <p:nvPr/>
        </p:nvSpPr>
        <p:spPr>
          <a:xfrm>
            <a:off x="6957391" y="3664224"/>
            <a:ext cx="2551044" cy="72886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填系统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0C7CAD18-0D9C-E3F9-E2EB-865D5D30B075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3631096" y="2769704"/>
            <a:ext cx="39093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8669CFF8-40A2-9A60-3EA1-965A44581004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5297557" y="3134138"/>
            <a:ext cx="0" cy="530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6A084FC-9EA5-F8EE-8C90-9479EE831916}"/>
              </a:ext>
            </a:extLst>
          </p:cNvPr>
          <p:cNvCxnSpPr>
            <a:stCxn id="6" idx="3"/>
            <a:endCxn id="8" idx="1"/>
          </p:cNvCxnSpPr>
          <p:nvPr/>
        </p:nvCxnSpPr>
        <p:spPr>
          <a:xfrm flipV="1">
            <a:off x="6573079" y="4028659"/>
            <a:ext cx="38431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FED65CD3-BF35-8986-EE69-C3F81E199A7A}"/>
              </a:ext>
            </a:extLst>
          </p:cNvPr>
          <p:cNvSpPr/>
          <p:nvPr/>
        </p:nvSpPr>
        <p:spPr>
          <a:xfrm>
            <a:off x="3505200" y="4830417"/>
            <a:ext cx="682487" cy="13782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计算机科学与技术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ABD38A3-9462-3828-6A0C-E34BE2CC20E5}"/>
              </a:ext>
            </a:extLst>
          </p:cNvPr>
          <p:cNvSpPr/>
          <p:nvPr/>
        </p:nvSpPr>
        <p:spPr>
          <a:xfrm>
            <a:off x="4373217" y="4823789"/>
            <a:ext cx="682487" cy="13782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软件工程（两年）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B1F8828-97F7-32B4-D628-3FB0F800499E}"/>
              </a:ext>
            </a:extLst>
          </p:cNvPr>
          <p:cNvSpPr/>
          <p:nvPr/>
        </p:nvSpPr>
        <p:spPr>
          <a:xfrm>
            <a:off x="5241234" y="4830417"/>
            <a:ext cx="682487" cy="13782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计算机技术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CC0346E-B9DD-EA06-E8EC-B535CFBF0063}"/>
              </a:ext>
            </a:extLst>
          </p:cNvPr>
          <p:cNvSpPr/>
          <p:nvPr/>
        </p:nvSpPr>
        <p:spPr>
          <a:xfrm>
            <a:off x="6109251" y="4823789"/>
            <a:ext cx="682487" cy="13782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智能数字表演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A60DEA-33F5-DE3B-37CB-A0550DAAB6F3}"/>
              </a:ext>
            </a:extLst>
          </p:cNvPr>
          <p:cNvSpPr txBox="1"/>
          <p:nvPr/>
        </p:nvSpPr>
        <p:spPr>
          <a:xfrm>
            <a:off x="6977268" y="5839310"/>
            <a:ext cx="1391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。。。</a:t>
            </a:r>
          </a:p>
        </p:txBody>
      </p:sp>
    </p:spTree>
    <p:extLst>
      <p:ext uri="{BB962C8B-B14F-4D97-AF65-F5344CB8AC3E}">
        <p14:creationId xmlns:p14="http://schemas.microsoft.com/office/powerpoint/2010/main" val="585740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8143D4-5B98-DBA3-1EDF-EB40D17FA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FEC2A7-B0ED-E0B1-0BFE-C118D269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保研复试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7453A2D-19A9-669B-ED1A-79BEB01F1210}"/>
              </a:ext>
            </a:extLst>
          </p:cNvPr>
          <p:cNvSpPr txBox="1"/>
          <p:nvPr/>
        </p:nvSpPr>
        <p:spPr>
          <a:xfrm>
            <a:off x="838200" y="2126165"/>
            <a:ext cx="9671824" cy="222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英语听力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英语口语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上机（四道题目，按样例给分，不难）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面试（最好准备一份简历，问的问题大多和你简历上的项目相关）</a:t>
            </a:r>
          </a:p>
        </p:txBody>
      </p:sp>
    </p:spTree>
    <p:extLst>
      <p:ext uri="{BB962C8B-B14F-4D97-AF65-F5344CB8AC3E}">
        <p14:creationId xmlns:p14="http://schemas.microsoft.com/office/powerpoint/2010/main" val="2814257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5CA6603-C6CE-B9C5-B799-09A230E01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54" y="0"/>
            <a:ext cx="11818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190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57F9D7-497F-AE65-695A-D4AC707F8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/>
              <a:t>成绩要弄 综测也要搞</a:t>
            </a:r>
          </a:p>
        </p:txBody>
      </p:sp>
    </p:spTree>
    <p:extLst>
      <p:ext uri="{BB962C8B-B14F-4D97-AF65-F5344CB8AC3E}">
        <p14:creationId xmlns:p14="http://schemas.microsoft.com/office/powerpoint/2010/main" val="2792981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272469-5201-6A0D-6078-B651BECB6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综测计算方法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C2F75A7-475F-B37D-58CC-04ED64454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024498" cy="497652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56879EB-1626-14FC-15F4-3E30FCFF2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5700" y="1690688"/>
            <a:ext cx="3645098" cy="4680000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70A6D559-ACB3-421D-146A-BEF513360E78}"/>
              </a:ext>
            </a:extLst>
          </p:cNvPr>
          <p:cNvSpPr/>
          <p:nvPr/>
        </p:nvSpPr>
        <p:spPr>
          <a:xfrm>
            <a:off x="7620000" y="5196468"/>
            <a:ext cx="3077737" cy="28249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651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B97AAE-B748-5D39-EE95-4A22C82C5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大一：稳抓成绩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3780813-2140-5267-D09B-D6EE25C983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437" y="1690688"/>
            <a:ext cx="3448852" cy="432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1236B4B-934D-45D3-C801-E40CDAA9E7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238" y="1690688"/>
            <a:ext cx="4550325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216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43A4E1-C92F-E4DF-AAA9-B0B7177B3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4DAA1A-B17D-A926-7755-692EFDA36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大一：稳抓成绩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928F1D3-D117-3D0D-D6EE-3C727EF44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807" y="69284"/>
            <a:ext cx="3007899" cy="671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22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CCA557-1BD2-F3FD-3EDF-07F581434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EEADB6-8E6B-DECC-9805-5274AA1E5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大二：搞竞赛</a:t>
            </a:r>
          </a:p>
        </p:txBody>
      </p:sp>
      <p:pic>
        <p:nvPicPr>
          <p:cNvPr id="3" name="图片 30">
            <a:extLst>
              <a:ext uri="{FF2B5EF4-FFF2-40B4-BE49-F238E27FC236}">
                <a16:creationId xmlns:a16="http://schemas.microsoft.com/office/drawing/2014/main" id="{6629EC5B-38B3-8638-7763-4B4C5C650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00740"/>
            <a:ext cx="3096636" cy="4320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896497C-FDA4-3425-8734-52E1AB95A07B}"/>
              </a:ext>
            </a:extLst>
          </p:cNvPr>
          <p:cNvSpPr/>
          <p:nvPr/>
        </p:nvSpPr>
        <p:spPr>
          <a:xfrm>
            <a:off x="2111298" y="4527395"/>
            <a:ext cx="817756" cy="12638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D9FA16A-0FAD-0FE9-ED05-511784125503}"/>
              </a:ext>
            </a:extLst>
          </p:cNvPr>
          <p:cNvSpPr/>
          <p:nvPr/>
        </p:nvSpPr>
        <p:spPr>
          <a:xfrm>
            <a:off x="2111298" y="4769004"/>
            <a:ext cx="817756" cy="12638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15">
            <a:extLst>
              <a:ext uri="{FF2B5EF4-FFF2-40B4-BE49-F238E27FC236}">
                <a16:creationId xmlns:a16="http://schemas.microsoft.com/office/drawing/2014/main" id="{18E4BBA0-59C3-0F5B-0082-9D2A0DFFA9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737" y="1800740"/>
            <a:ext cx="3054049" cy="4320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711285-70EB-D0B7-21C9-7168F01C917E}"/>
              </a:ext>
            </a:extLst>
          </p:cNvPr>
          <p:cNvSpPr/>
          <p:nvPr/>
        </p:nvSpPr>
        <p:spPr>
          <a:xfrm>
            <a:off x="6096000" y="4464204"/>
            <a:ext cx="817756" cy="12638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C7A500-F0E2-CEFD-5B53-6153B7C166ED}"/>
              </a:ext>
            </a:extLst>
          </p:cNvPr>
          <p:cNvSpPr/>
          <p:nvPr/>
        </p:nvSpPr>
        <p:spPr>
          <a:xfrm>
            <a:off x="6096000" y="4653776"/>
            <a:ext cx="817756" cy="12638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1185A6-70BA-0E5B-3AEA-B178C1A6C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8687" y="1800740"/>
            <a:ext cx="3052014" cy="432000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8FEC7F18-5729-1FE5-C63D-4D726A04D3AD}"/>
              </a:ext>
            </a:extLst>
          </p:cNvPr>
          <p:cNvSpPr/>
          <p:nvPr/>
        </p:nvSpPr>
        <p:spPr>
          <a:xfrm>
            <a:off x="9758908" y="3704461"/>
            <a:ext cx="1397620" cy="35312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12011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F28ADE-E45A-60EF-552D-28DACF3F3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大三：接触科研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70E704-123A-EB8E-9180-C89AFBF0D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11732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可以提前了解自己感兴趣的方向</a:t>
            </a:r>
            <a:endParaRPr lang="en-US" altLang="zh-CN" dirty="0"/>
          </a:p>
          <a:p>
            <a:pPr marL="0" indent="0" algn="ctr">
              <a:buNone/>
            </a:pPr>
            <a:r>
              <a:rPr lang="zh-CN" altLang="en-US" dirty="0"/>
              <a:t>感受做科研的感觉，判断自己适不适合做科研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3728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475169-8C5A-8F67-507C-5682D1E8D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2787F8-BFB6-E4AA-1E60-36719DE30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保研之后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0AFC0A-ACAB-C3DC-B6F6-BE7BFCF83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不急着选导师，可以先选实验室</a:t>
            </a:r>
            <a:endParaRPr lang="en-US" altLang="zh-CN" dirty="0"/>
          </a:p>
          <a:p>
            <a:pPr marL="0" indent="0" algn="ctr">
              <a:buNone/>
            </a:pPr>
            <a:r>
              <a:rPr lang="zh-CN" altLang="en-US" dirty="0"/>
              <a:t>可以考虑未来的方向：就业？科研？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476BF7A-E2B6-7B68-EED7-B1F233B91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357" y="2955054"/>
            <a:ext cx="6875286" cy="390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70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B90B8-66A4-7BB4-95E2-075F75960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FA4E76-95E0-65F7-5B7B-0427ECD020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2658"/>
            <a:ext cx="9144000" cy="2387600"/>
          </a:xfrm>
        </p:spPr>
        <p:txBody>
          <a:bodyPr>
            <a:normAutofit fontScale="90000"/>
          </a:bodyPr>
          <a:lstStyle/>
          <a:p>
            <a:pPr algn="ctr">
              <a:buNone/>
            </a:pPr>
            <a:r>
              <a:rPr lang="zh-CN" altLang="en-US" b="1" i="0" dirty="0">
                <a:solidFill>
                  <a:srgbClr val="22222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北京理工大学计算机学院</a:t>
            </a:r>
            <a:r>
              <a:rPr lang="en-US" altLang="zh-CN" b="1" i="0" dirty="0">
                <a:solidFill>
                  <a:srgbClr val="22222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2024</a:t>
            </a:r>
            <a:r>
              <a:rPr lang="zh-CN" altLang="en-US" b="1" i="0" dirty="0">
                <a:solidFill>
                  <a:srgbClr val="22222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年推荐优秀应届本科毕业生免试攻读研究生工作办法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EDF4AEB-C251-70A0-02F5-334B762CA6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71272"/>
            <a:ext cx="9144000" cy="1655762"/>
          </a:xfrm>
        </p:spPr>
        <p:txBody>
          <a:bodyPr/>
          <a:lstStyle/>
          <a:p>
            <a:r>
              <a:rPr lang="de-DE" altLang="zh-CN" dirty="0">
                <a:hlinkClick r:id="rId2"/>
              </a:rPr>
              <a:t>https://cs.bit.edu.cn/tzgg/e6feded95c714af98660641f9ed5efe2.htm</a:t>
            </a:r>
            <a:endParaRPr lang="de-DE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2799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480923-5E2D-C618-8B5F-F8332D6A0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但行好事 莫问前程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047CD60-890C-5FA7-7846-97A09324E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057" y="1698744"/>
            <a:ext cx="6407885" cy="423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684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509822-8B32-2AA1-BA65-0D6A53CF5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基本推荐条件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4E61E87-5CAD-7057-4E2A-0920F661F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88760"/>
            <a:ext cx="10992678" cy="2758596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55443C8A-F5D1-CDEC-68FA-19FC68FB9EFB}"/>
              </a:ext>
            </a:extLst>
          </p:cNvPr>
          <p:cNvSpPr/>
          <p:nvPr/>
        </p:nvSpPr>
        <p:spPr>
          <a:xfrm>
            <a:off x="940904" y="3902765"/>
            <a:ext cx="10853531" cy="47045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79C1CF24-DDEF-6CB1-74E5-B0228C542817}"/>
              </a:ext>
            </a:extLst>
          </p:cNvPr>
          <p:cNvSpPr/>
          <p:nvPr/>
        </p:nvSpPr>
        <p:spPr>
          <a:xfrm>
            <a:off x="940904" y="4373217"/>
            <a:ext cx="3995531" cy="27413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90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DCFA98-47FA-029F-0F41-58A3F0366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258785-BA35-4300-7693-0CF72A50A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推荐方式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23B8AE3-E8C3-7722-FF7C-98D060C0E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8534400" cy="4572164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93838801-8518-5086-944E-BF30DEC90136}"/>
              </a:ext>
            </a:extLst>
          </p:cNvPr>
          <p:cNvSpPr/>
          <p:nvPr/>
        </p:nvSpPr>
        <p:spPr>
          <a:xfrm>
            <a:off x="882650" y="2451100"/>
            <a:ext cx="8426450" cy="74295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184CFDA-F58F-13D6-5B88-58CC9394792B}"/>
              </a:ext>
            </a:extLst>
          </p:cNvPr>
          <p:cNvCxnSpPr/>
          <p:nvPr/>
        </p:nvCxnSpPr>
        <p:spPr>
          <a:xfrm>
            <a:off x="1117600" y="3581400"/>
            <a:ext cx="146685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029EEAF8-9A2D-077A-A27B-EE168634DB9F}"/>
              </a:ext>
            </a:extLst>
          </p:cNvPr>
          <p:cNvCxnSpPr/>
          <p:nvPr/>
        </p:nvCxnSpPr>
        <p:spPr>
          <a:xfrm>
            <a:off x="3600450" y="4540250"/>
            <a:ext cx="194945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4681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8BDAF31-B506-9F8C-7802-A26348A43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010" y="2374630"/>
            <a:ext cx="9879980" cy="4375667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CED72A7D-5F42-4B2A-18F7-F217484AD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校企联培企业名单（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2024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届）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22B3BFE-F22D-BEB7-37C8-5C16532BB236}"/>
              </a:ext>
            </a:extLst>
          </p:cNvPr>
          <p:cNvSpPr txBox="1"/>
          <p:nvPr/>
        </p:nvSpPr>
        <p:spPr>
          <a:xfrm>
            <a:off x="838200" y="1620643"/>
            <a:ext cx="5716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研究生在学校待一年，在企业待两年</a:t>
            </a:r>
          </a:p>
        </p:txBody>
      </p:sp>
    </p:spTree>
    <p:extLst>
      <p:ext uri="{BB962C8B-B14F-4D97-AF65-F5344CB8AC3E}">
        <p14:creationId xmlns:p14="http://schemas.microsoft.com/office/powerpoint/2010/main" val="4242361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67A7BD-25DF-0035-7FBB-E17B257E0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国优计划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A868B6-3DEA-CAE9-71DE-2621073B8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239" y="2821801"/>
            <a:ext cx="10515600" cy="4351338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大四（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18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学分）和研究生需要上教育学的课程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研究生期间需要考科学技术教育教资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会比较忙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738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C4572-4D26-7F3D-5F01-F35B78363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D9B65A-94B5-B152-211E-DAC6B22DF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30399"/>
            <a:ext cx="10515600" cy="1325563"/>
          </a:xfrm>
        </p:spPr>
        <p:txBody>
          <a:bodyPr/>
          <a:lstStyle/>
          <a:p>
            <a:pPr algn="ctr"/>
            <a:r>
              <a:rPr lang="zh-CN" altLang="en-US" b="1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北京理工大学</a:t>
            </a:r>
            <a:r>
              <a:rPr lang="en-US" altLang="zh-CN" b="1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2023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年竞赛获奖生、学术专长生推免奖励加分细则</a:t>
            </a:r>
          </a:p>
        </p:txBody>
      </p:sp>
      <p:sp>
        <p:nvSpPr>
          <p:cNvPr id="4" name="副标题 2">
            <a:extLst>
              <a:ext uri="{FF2B5EF4-FFF2-40B4-BE49-F238E27FC236}">
                <a16:creationId xmlns:a16="http://schemas.microsoft.com/office/drawing/2014/main" id="{24C6AE2F-46AD-855A-18EF-0AAE6CD360BA}"/>
              </a:ext>
            </a:extLst>
          </p:cNvPr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altLang="zh-CN" dirty="0">
                <a:hlinkClick r:id="rId2"/>
              </a:rPr>
              <a:t>https://jwb.bit.edu.cn/tzgg/f4b89a1a3a8043ada8836506b09c52a8.htm</a:t>
            </a:r>
            <a:endParaRPr lang="de-DE" altLang="zh-CN" dirty="0"/>
          </a:p>
          <a:p>
            <a:endParaRPr lang="zh-CN" altLang="en-US" dirty="0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081CEC47-6661-0E49-4525-E4A33B40EC4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竞赛加分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2892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36DA110-1182-6090-A96F-238D631B2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465" y="645729"/>
            <a:ext cx="10161069" cy="5566542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593E367C-BCC7-55A2-BCBF-C875B3732593}"/>
              </a:ext>
            </a:extLst>
          </p:cNvPr>
          <p:cNvSpPr/>
          <p:nvPr/>
        </p:nvSpPr>
        <p:spPr>
          <a:xfrm>
            <a:off x="1497496" y="1152939"/>
            <a:ext cx="1921565" cy="22528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6B4190E1-6084-E36C-5ABE-78883A0BADBE}"/>
              </a:ext>
            </a:extLst>
          </p:cNvPr>
          <p:cNvSpPr/>
          <p:nvPr/>
        </p:nvSpPr>
        <p:spPr>
          <a:xfrm>
            <a:off x="1497495" y="4439478"/>
            <a:ext cx="1921565" cy="22528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7146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2BFD21D-A2BE-F267-542C-F6B29BD46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8" b="52657"/>
          <a:stretch/>
        </p:blipFill>
        <p:spPr>
          <a:xfrm>
            <a:off x="0" y="0"/>
            <a:ext cx="5823464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7850492-806D-7AC9-011C-F4A060DEC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54" r="976" b="2934"/>
          <a:stretch/>
        </p:blipFill>
        <p:spPr>
          <a:xfrm>
            <a:off x="5890591" y="108117"/>
            <a:ext cx="5996609" cy="664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837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288</Words>
  <Application>Microsoft Office PowerPoint</Application>
  <PresentationFormat>宽屏</PresentationFormat>
  <Paragraphs>44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宋体</vt:lpstr>
      <vt:lpstr>微软雅黑</vt:lpstr>
      <vt:lpstr>微软雅黑</vt:lpstr>
      <vt:lpstr>Arial</vt:lpstr>
      <vt:lpstr>Calibri</vt:lpstr>
      <vt:lpstr>Times New Roman</vt:lpstr>
      <vt:lpstr>Office 主题</vt:lpstr>
      <vt:lpstr>保研本校分享</vt:lpstr>
      <vt:lpstr>北京理工大学计算机学院2024年推荐优秀应届本科毕业生免试攻读研究生工作办法</vt:lpstr>
      <vt:lpstr>基本推荐条件</vt:lpstr>
      <vt:lpstr>推荐方式</vt:lpstr>
      <vt:lpstr>校企联培企业名单（2024届）</vt:lpstr>
      <vt:lpstr>国优计划</vt:lpstr>
      <vt:lpstr>北京理工大学2023年竞赛获奖生、学术专长生推免奖励加分细则</vt:lpstr>
      <vt:lpstr>PowerPoint 演示文稿</vt:lpstr>
      <vt:lpstr>PowerPoint 演示文稿</vt:lpstr>
      <vt:lpstr>推免流程</vt:lpstr>
      <vt:lpstr>保研复试</vt:lpstr>
      <vt:lpstr>PowerPoint 演示文稿</vt:lpstr>
      <vt:lpstr>成绩要弄 综测也要搞</vt:lpstr>
      <vt:lpstr>综测计算方法</vt:lpstr>
      <vt:lpstr>大一：稳抓成绩</vt:lpstr>
      <vt:lpstr>大一：稳抓成绩</vt:lpstr>
      <vt:lpstr>大二：搞竞赛</vt:lpstr>
      <vt:lpstr>大三：接触科研</vt:lpstr>
      <vt:lpstr>保研之后</vt:lpstr>
      <vt:lpstr>但行好事 莫问前程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wenbin xu</dc:creator>
  <cp:lastModifiedBy>文斌 许</cp:lastModifiedBy>
  <cp:revision>80</cp:revision>
  <dcterms:created xsi:type="dcterms:W3CDTF">2025-05-15T09:02:30Z</dcterms:created>
  <dcterms:modified xsi:type="dcterms:W3CDTF">2025-05-16T16:31:55Z</dcterms:modified>
</cp:coreProperties>
</file>

<file path=docProps/thumbnail.jpeg>
</file>